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C2C6-C539-485D-8DB4-F7094BD0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FBE9F-810F-4133-964C-432B02A96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5824-A46C-4B24-8A99-BC8D787A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5AA26-FD8C-45AB-9651-E01102CB2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328C0-7F2C-44BE-84E9-A28588C4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81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55C9-CB65-4476-8594-1D3E4457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18685-FC91-4875-BBB8-92B167680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AB72B-7DCA-4938-868D-372D7DA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392EF-B5BF-4DF5-94F7-52FA5B17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697C-E04C-4E17-B348-0AAEC1A4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7D319-3B34-49A8-9074-83A19E9AF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F3F3A-0555-480A-8F74-1AE9D8266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3782B-FD7C-4A13-B3AA-50C2C64A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B3BA4-B478-456F-9E77-FDA40F00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E2ED-6735-4BAF-AEAB-5B885243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9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D439-05C9-4408-9BBE-6989D85C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B8A9-2D20-483F-A139-16CB01A26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9E3FA-099F-419F-974C-A74D39E1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F9746-B43C-4AAD-980F-8F94772E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9EA21-FF61-4A9B-AD5A-0F93E1F1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2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011C-FD06-4AB8-BF03-EE9F7A5F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9A2A-8764-4603-B7EF-FAB4AEBD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99028-C792-4E65-8627-50472CFCC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E00DA-A63A-4930-9367-A1A158B3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F6F29-BF79-4EF1-A34A-A45CB4DA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FAD6-7F5B-419C-8728-5CD2D235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F3FDF-2B76-40C9-BC39-A022F0152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BC8BA-B35F-40B7-8597-CA833B19C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6FAC6-0151-4B5D-B02C-0358DF26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24E6F-45DC-4134-8FB8-E07AE868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AA0DA-347B-4E1E-BC9C-F04337E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3FCE-E422-4954-B06C-BF971B21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7A5DF-9782-41A3-9A1A-3E3A1D281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5DA9-194D-4A56-9700-21B56CFBE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EBA97-9698-4C52-AFF1-D54862FE5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37514-CE3E-446F-9B0D-F42512C3D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89BB1-F95B-4F89-A618-CE3623CD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2093C-5D31-4D13-80F1-78FB8A6D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187CB4-50BF-4DFD-8941-1BCBD197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2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8AA7-CFF1-4BFF-8CF9-855FF12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D7214-0DF7-48A1-8548-3B09107F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27F7D2-635D-4875-96D5-F3013CF8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253BF-B70F-46D1-9C00-90140690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04544-4069-4377-81C6-91F86F91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65666-1E7D-41FB-A57C-36251979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232E9-5639-4CBD-8B6C-FF534901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6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398C-73AB-4ABD-848F-A22370D0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27FA-DA39-4397-82A1-0AA0876D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6CE0C-F654-4F5E-803C-BE7B813F5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D0ACA-5063-4DDE-8AB9-62EF5923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89143-794C-47EE-8642-A212E819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9FB20-EA59-4B85-AA25-05047091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77C45-D214-452E-A30C-684759E2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8D3828-1BB3-41E3-8BE7-C4ADBB146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CF108-6705-49C2-A054-0712B4CE1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3B749-D874-4652-A9C6-205EFD8A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157CB-05E3-4DF7-AD65-09356692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497E6-1C2B-4211-9705-DF305F56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35F4F-24AB-42E4-B3EC-C63E37EA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41A88-437D-49BF-81C5-81E937B2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4A73B-2BE0-426F-8AD1-F23AD1807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76F97-6C97-4C9E-B793-17DBA22CB6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9FD2-90D0-4CBF-9F3F-0CA82DF6E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F8A4F-AAC2-4555-8F56-81E96FC9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7DBE7-85BA-4B8A-B651-53ABCAF3B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26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34" Type="http://schemas.openxmlformats.org/officeDocument/2006/relationships/image" Target="../media/image26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microsoft.com/office/2007/relationships/hdphoto" Target="../media/hdphoto7.wdp"/><Relationship Id="rId33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32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6.png"/><Relationship Id="rId28" Type="http://schemas.openxmlformats.org/officeDocument/2006/relationships/image" Target="../media/image20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31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5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7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431920A-5AB0-439C-8221-EEB414027F42}"/>
              </a:ext>
            </a:extLst>
          </p:cNvPr>
          <p:cNvSpPr/>
          <p:nvPr/>
        </p:nvSpPr>
        <p:spPr>
          <a:xfrm>
            <a:off x="966162" y="3296339"/>
            <a:ext cx="7648659" cy="2810917"/>
          </a:xfrm>
          <a:custGeom>
            <a:avLst/>
            <a:gdLst>
              <a:gd name="connsiteX0" fmla="*/ 211325 w 7648659"/>
              <a:gd name="connsiteY0" fmla="*/ 0 h 2810917"/>
              <a:gd name="connsiteX1" fmla="*/ 6109548 w 7648659"/>
              <a:gd name="connsiteY1" fmla="*/ 0 h 2810917"/>
              <a:gd name="connsiteX2" fmla="*/ 6109548 w 7648659"/>
              <a:gd name="connsiteY2" fmla="*/ 234284 h 2810917"/>
              <a:gd name="connsiteX3" fmla="*/ 6259759 w 7648659"/>
              <a:gd name="connsiteY3" fmla="*/ 384495 h 2810917"/>
              <a:gd name="connsiteX4" fmla="*/ 7648659 w 7648659"/>
              <a:gd name="connsiteY4" fmla="*/ 384495 h 2810917"/>
              <a:gd name="connsiteX5" fmla="*/ 7648659 w 7648659"/>
              <a:gd name="connsiteY5" fmla="*/ 2599592 h 2810917"/>
              <a:gd name="connsiteX6" fmla="*/ 7437334 w 7648659"/>
              <a:gd name="connsiteY6" fmla="*/ 2810917 h 2810917"/>
              <a:gd name="connsiteX7" fmla="*/ 211325 w 7648659"/>
              <a:gd name="connsiteY7" fmla="*/ 2810917 h 2810917"/>
              <a:gd name="connsiteX8" fmla="*/ 0 w 7648659"/>
              <a:gd name="connsiteY8" fmla="*/ 2599592 h 2810917"/>
              <a:gd name="connsiteX9" fmla="*/ 0 w 7648659"/>
              <a:gd name="connsiteY9" fmla="*/ 211325 h 2810917"/>
              <a:gd name="connsiteX10" fmla="*/ 211325 w 7648659"/>
              <a:gd name="connsiteY10" fmla="*/ 0 h 281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48659" h="2810917">
                <a:moveTo>
                  <a:pt x="211325" y="0"/>
                </a:moveTo>
                <a:lnTo>
                  <a:pt x="6109548" y="0"/>
                </a:lnTo>
                <a:lnTo>
                  <a:pt x="6109548" y="234284"/>
                </a:lnTo>
                <a:cubicBezTo>
                  <a:pt x="6109548" y="317243"/>
                  <a:pt x="6176800" y="384495"/>
                  <a:pt x="6259759" y="384495"/>
                </a:cubicBezTo>
                <a:lnTo>
                  <a:pt x="7648659" y="384495"/>
                </a:lnTo>
                <a:lnTo>
                  <a:pt x="7648659" y="2599592"/>
                </a:lnTo>
                <a:cubicBezTo>
                  <a:pt x="7648659" y="2716304"/>
                  <a:pt x="7554046" y="2810917"/>
                  <a:pt x="7437334" y="2810917"/>
                </a:cubicBezTo>
                <a:lnTo>
                  <a:pt x="211325" y="2810917"/>
                </a:lnTo>
                <a:cubicBezTo>
                  <a:pt x="94613" y="2810917"/>
                  <a:pt x="0" y="2716304"/>
                  <a:pt x="0" y="2599592"/>
                </a:cubicBezTo>
                <a:lnTo>
                  <a:pt x="0" y="211325"/>
                </a:lnTo>
                <a:cubicBezTo>
                  <a:pt x="0" y="94613"/>
                  <a:pt x="94613" y="0"/>
                  <a:pt x="2113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3F7B4E3-4AEC-4D69-9B26-BDA48A41A866}"/>
              </a:ext>
            </a:extLst>
          </p:cNvPr>
          <p:cNvSpPr/>
          <p:nvPr/>
        </p:nvSpPr>
        <p:spPr>
          <a:xfrm>
            <a:off x="966162" y="390827"/>
            <a:ext cx="7648659" cy="2810917"/>
          </a:xfrm>
          <a:custGeom>
            <a:avLst/>
            <a:gdLst>
              <a:gd name="connsiteX0" fmla="*/ 211325 w 7648659"/>
              <a:gd name="connsiteY0" fmla="*/ 0 h 2810917"/>
              <a:gd name="connsiteX1" fmla="*/ 7437334 w 7648659"/>
              <a:gd name="connsiteY1" fmla="*/ 0 h 2810917"/>
              <a:gd name="connsiteX2" fmla="*/ 7648659 w 7648659"/>
              <a:gd name="connsiteY2" fmla="*/ 211325 h 2810917"/>
              <a:gd name="connsiteX3" fmla="*/ 7648659 w 7648659"/>
              <a:gd name="connsiteY3" fmla="*/ 2399089 h 2810917"/>
              <a:gd name="connsiteX4" fmla="*/ 7509370 w 7648659"/>
              <a:gd name="connsiteY4" fmla="*/ 2399089 h 2810917"/>
              <a:gd name="connsiteX5" fmla="*/ 7495917 w 7648659"/>
              <a:gd name="connsiteY5" fmla="*/ 2396373 h 2810917"/>
              <a:gd name="connsiteX6" fmla="*/ 6275573 w 7648659"/>
              <a:gd name="connsiteY6" fmla="*/ 2396373 h 2810917"/>
              <a:gd name="connsiteX7" fmla="*/ 6217104 w 7648659"/>
              <a:gd name="connsiteY7" fmla="*/ 2408177 h 2810917"/>
              <a:gd name="connsiteX8" fmla="*/ 6215597 w 7648659"/>
              <a:gd name="connsiteY8" fmla="*/ 2409194 h 2810917"/>
              <a:gd name="connsiteX9" fmla="*/ 6207177 w 7648659"/>
              <a:gd name="connsiteY9" fmla="*/ 2410893 h 2810917"/>
              <a:gd name="connsiteX10" fmla="*/ 6115435 w 7648659"/>
              <a:gd name="connsiteY10" fmla="*/ 2549300 h 2810917"/>
              <a:gd name="connsiteX11" fmla="*/ 6115435 w 7648659"/>
              <a:gd name="connsiteY11" fmla="*/ 2810917 h 2810917"/>
              <a:gd name="connsiteX12" fmla="*/ 211325 w 7648659"/>
              <a:gd name="connsiteY12" fmla="*/ 2810917 h 2810917"/>
              <a:gd name="connsiteX13" fmla="*/ 0 w 7648659"/>
              <a:gd name="connsiteY13" fmla="*/ 2599592 h 2810917"/>
              <a:gd name="connsiteX14" fmla="*/ 0 w 7648659"/>
              <a:gd name="connsiteY14" fmla="*/ 211325 h 2810917"/>
              <a:gd name="connsiteX15" fmla="*/ 211325 w 7648659"/>
              <a:gd name="connsiteY15" fmla="*/ 0 h 281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648659" h="2810917">
                <a:moveTo>
                  <a:pt x="211325" y="0"/>
                </a:moveTo>
                <a:lnTo>
                  <a:pt x="7437334" y="0"/>
                </a:lnTo>
                <a:cubicBezTo>
                  <a:pt x="7554046" y="0"/>
                  <a:pt x="7648659" y="94613"/>
                  <a:pt x="7648659" y="211325"/>
                </a:cubicBezTo>
                <a:lnTo>
                  <a:pt x="7648659" y="2399089"/>
                </a:lnTo>
                <a:lnTo>
                  <a:pt x="7509370" y="2399089"/>
                </a:lnTo>
                <a:lnTo>
                  <a:pt x="7495917" y="2396373"/>
                </a:lnTo>
                <a:lnTo>
                  <a:pt x="6275573" y="2396373"/>
                </a:lnTo>
                <a:cubicBezTo>
                  <a:pt x="6254833" y="2396373"/>
                  <a:pt x="6235075" y="2400576"/>
                  <a:pt x="6217104" y="2408177"/>
                </a:cubicBezTo>
                <a:lnTo>
                  <a:pt x="6215597" y="2409194"/>
                </a:lnTo>
                <a:lnTo>
                  <a:pt x="6207177" y="2410893"/>
                </a:lnTo>
                <a:cubicBezTo>
                  <a:pt x="6153264" y="2433697"/>
                  <a:pt x="6115435" y="2487081"/>
                  <a:pt x="6115435" y="2549300"/>
                </a:cubicBezTo>
                <a:lnTo>
                  <a:pt x="6115435" y="2810917"/>
                </a:lnTo>
                <a:lnTo>
                  <a:pt x="211325" y="2810917"/>
                </a:lnTo>
                <a:cubicBezTo>
                  <a:pt x="94613" y="2810917"/>
                  <a:pt x="0" y="2716304"/>
                  <a:pt x="0" y="2599592"/>
                </a:cubicBezTo>
                <a:lnTo>
                  <a:pt x="0" y="211325"/>
                </a:lnTo>
                <a:cubicBezTo>
                  <a:pt x="0" y="94613"/>
                  <a:pt x="94613" y="0"/>
                  <a:pt x="2113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2725660-3FBE-4869-81A1-4D3BF6812E12}"/>
              </a:ext>
            </a:extLst>
          </p:cNvPr>
          <p:cNvCxnSpPr>
            <a:cxnSpLocks/>
          </p:cNvCxnSpPr>
          <p:nvPr/>
        </p:nvCxnSpPr>
        <p:spPr>
          <a:xfrm>
            <a:off x="6343379" y="4853021"/>
            <a:ext cx="68384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27EA6903-B6D3-4AA2-9E78-71F42E6C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51" y="3398701"/>
            <a:ext cx="3176944" cy="2524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0C5AD-1B57-4477-970D-B7F12FE2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61" y="537193"/>
            <a:ext cx="3175169" cy="25249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75080C-B0B5-4398-BC0D-93C6B68C52A0}"/>
              </a:ext>
            </a:extLst>
          </p:cNvPr>
          <p:cNvSpPr/>
          <p:nvPr/>
        </p:nvSpPr>
        <p:spPr>
          <a:xfrm>
            <a:off x="1608049" y="773921"/>
            <a:ext cx="102472" cy="10247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655DF1-08FE-46A0-AA91-53AAD45D9305}"/>
              </a:ext>
            </a:extLst>
          </p:cNvPr>
          <p:cNvSpPr/>
          <p:nvPr/>
        </p:nvSpPr>
        <p:spPr>
          <a:xfrm>
            <a:off x="2200925" y="2091422"/>
            <a:ext cx="102472" cy="102472"/>
          </a:xfrm>
          <a:prstGeom prst="ellipse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ED2B49-4565-4665-93DB-B636DECCE299}"/>
              </a:ext>
            </a:extLst>
          </p:cNvPr>
          <p:cNvSpPr/>
          <p:nvPr/>
        </p:nvSpPr>
        <p:spPr>
          <a:xfrm>
            <a:off x="1344049" y="547585"/>
            <a:ext cx="303288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FF3BD-09F2-4286-962E-262BE5254895}"/>
              </a:ext>
            </a:extLst>
          </p:cNvPr>
          <p:cNvSpPr/>
          <p:nvPr/>
        </p:nvSpPr>
        <p:spPr>
          <a:xfrm>
            <a:off x="1934176" y="1865087"/>
            <a:ext cx="29687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A19468-FBE2-445F-AC96-AF42D0AD5B00}"/>
              </a:ext>
            </a:extLst>
          </p:cNvPr>
          <p:cNvSpPr/>
          <p:nvPr/>
        </p:nvSpPr>
        <p:spPr>
          <a:xfrm>
            <a:off x="3038724" y="1606880"/>
            <a:ext cx="102472" cy="102472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4D1303-4288-48CB-AE9E-1A052637B973}"/>
              </a:ext>
            </a:extLst>
          </p:cNvPr>
          <p:cNvSpPr/>
          <p:nvPr/>
        </p:nvSpPr>
        <p:spPr>
          <a:xfrm>
            <a:off x="2760085" y="1256682"/>
            <a:ext cx="293670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225523-2E8D-415D-A6F6-75A547FD74AE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5704" y="2135576"/>
            <a:ext cx="666115" cy="426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5C604-FFFE-4A9B-BAAD-29F9D4394D86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9204" y="2137481"/>
            <a:ext cx="664210" cy="422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49F0E6-28E1-4E7F-AFA7-AD49EE0236CB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4834" y="2615636"/>
            <a:ext cx="457200" cy="290195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0FA55C-427E-46FC-BBB1-11033C758D14}"/>
              </a:ext>
            </a:extLst>
          </p:cNvPr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FilmGrain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7429" y="1389451"/>
            <a:ext cx="937260" cy="87122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57E8F9-B676-40B6-88BF-44288E4DA909}"/>
              </a:ext>
            </a:extLst>
          </p:cNvPr>
          <p:cNvPicPr/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ghtScreen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74" y="699206"/>
            <a:ext cx="1250315" cy="1162050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E174C6-7CEC-4088-89B3-F0AF9D3A2039}"/>
              </a:ext>
            </a:extLst>
          </p:cNvPr>
          <p:cNvPicPr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134" y="1458666"/>
            <a:ext cx="1150620" cy="732155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2822C4-0F89-4400-BFC9-3516EDB50432}"/>
              </a:ext>
            </a:extLst>
          </p:cNvPr>
          <p:cNvPicPr/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emen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4124" y="776041"/>
            <a:ext cx="1537970" cy="96837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5D67EA-F0C0-4055-9F3D-0AB7E72C6EC6}"/>
              </a:ext>
            </a:extLst>
          </p:cNvPr>
          <p:cNvCxnSpPr>
            <a:cxnSpLocks/>
          </p:cNvCxnSpPr>
          <p:nvPr/>
        </p:nvCxnSpPr>
        <p:spPr>
          <a:xfrm flipH="1">
            <a:off x="5419639" y="1765371"/>
            <a:ext cx="1270" cy="160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F90DC2-B373-43F5-8989-2B64FD71CCA5}"/>
              </a:ext>
            </a:extLst>
          </p:cNvPr>
          <p:cNvCxnSpPr>
            <a:cxnSpLocks/>
          </p:cNvCxnSpPr>
          <p:nvPr/>
        </p:nvCxnSpPr>
        <p:spPr>
          <a:xfrm flipH="1">
            <a:off x="5707929" y="2203521"/>
            <a:ext cx="1270" cy="160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918A8D-79DA-4BE6-BD90-1252514F8D78}"/>
              </a:ext>
            </a:extLst>
          </p:cNvPr>
          <p:cNvCxnSpPr>
            <a:cxnSpLocks/>
          </p:cNvCxnSpPr>
          <p:nvPr/>
        </p:nvCxnSpPr>
        <p:spPr>
          <a:xfrm>
            <a:off x="6201324" y="2602936"/>
            <a:ext cx="177165" cy="850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E38357-78A8-4591-B1D4-11C5767F854D}"/>
              </a:ext>
            </a:extLst>
          </p:cNvPr>
          <p:cNvCxnSpPr>
            <a:cxnSpLocks/>
          </p:cNvCxnSpPr>
          <p:nvPr/>
        </p:nvCxnSpPr>
        <p:spPr>
          <a:xfrm flipV="1">
            <a:off x="6835054" y="2613731"/>
            <a:ext cx="170815" cy="641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82073C-355F-4C21-9957-B8A8FE9337BE}"/>
              </a:ext>
            </a:extLst>
          </p:cNvPr>
          <p:cNvCxnSpPr>
            <a:cxnSpLocks/>
          </p:cNvCxnSpPr>
          <p:nvPr/>
        </p:nvCxnSpPr>
        <p:spPr>
          <a:xfrm flipV="1">
            <a:off x="7696749" y="2218761"/>
            <a:ext cx="0" cy="1562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109747-29BE-4019-902B-2D0883D23C29}"/>
              </a:ext>
            </a:extLst>
          </p:cNvPr>
          <p:cNvCxnSpPr>
            <a:cxnSpLocks/>
          </p:cNvCxnSpPr>
          <p:nvPr/>
        </p:nvCxnSpPr>
        <p:spPr>
          <a:xfrm flipV="1">
            <a:off x="8027584" y="1775531"/>
            <a:ext cx="0" cy="1562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AD4737-47F3-48E4-8ADD-8CF6D4991CBA}"/>
              </a:ext>
            </a:extLst>
          </p:cNvPr>
          <p:cNvCxnSpPr>
            <a:cxnSpLocks/>
          </p:cNvCxnSpPr>
          <p:nvPr/>
        </p:nvCxnSpPr>
        <p:spPr>
          <a:xfrm>
            <a:off x="6413414" y="1825061"/>
            <a:ext cx="70929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12E8-C3E9-46D8-A6DC-0FC2ECEA007E}"/>
              </a:ext>
            </a:extLst>
          </p:cNvPr>
          <p:cNvCxnSpPr>
            <a:cxnSpLocks/>
          </p:cNvCxnSpPr>
          <p:nvPr/>
        </p:nvCxnSpPr>
        <p:spPr>
          <a:xfrm>
            <a:off x="6516284" y="1244036"/>
            <a:ext cx="72517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3551DA-0325-467E-94A4-2FA210B5D329}"/>
              </a:ext>
            </a:extLst>
          </p:cNvPr>
          <p:cNvCxnSpPr>
            <a:cxnSpLocks/>
          </p:cNvCxnSpPr>
          <p:nvPr/>
        </p:nvCxnSpPr>
        <p:spPr>
          <a:xfrm>
            <a:off x="6344834" y="2348936"/>
            <a:ext cx="70929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207">
                <a:extLst>
                  <a:ext uri="{FF2B5EF4-FFF2-40B4-BE49-F238E27FC236}">
                    <a16:creationId xmlns:a16="http://schemas.microsoft.com/office/drawing/2014/main" id="{8477F838-0B51-4FED-BD01-43C66AB3A078}"/>
                  </a:ext>
                </a:extLst>
              </p:cNvPr>
              <p:cNvSpPr txBox="1"/>
              <p:nvPr/>
            </p:nvSpPr>
            <p:spPr>
              <a:xfrm>
                <a:off x="5162155" y="1913589"/>
                <a:ext cx="432435" cy="42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207">
                <a:extLst>
                  <a:ext uri="{FF2B5EF4-FFF2-40B4-BE49-F238E27FC236}">
                    <a16:creationId xmlns:a16="http://schemas.microsoft.com/office/drawing/2014/main" id="{8477F838-0B51-4FED-BD01-43C66AB3A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155" y="1913589"/>
                <a:ext cx="432435" cy="4210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208">
                <a:extLst>
                  <a:ext uri="{FF2B5EF4-FFF2-40B4-BE49-F238E27FC236}">
                    <a16:creationId xmlns:a16="http://schemas.microsoft.com/office/drawing/2014/main" id="{9A3FBDF9-3B2D-4C0C-A7AF-4C75046EE92E}"/>
                  </a:ext>
                </a:extLst>
              </p:cNvPr>
              <p:cNvSpPr txBox="1"/>
              <p:nvPr/>
            </p:nvSpPr>
            <p:spPr>
              <a:xfrm>
                <a:off x="5018745" y="1392988"/>
                <a:ext cx="431800" cy="37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p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2" name="TextBox 208">
                <a:extLst>
                  <a:ext uri="{FF2B5EF4-FFF2-40B4-BE49-F238E27FC236}">
                    <a16:creationId xmlns:a16="http://schemas.microsoft.com/office/drawing/2014/main" id="{9A3FBDF9-3B2D-4C0C-A7AF-4C75046E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45" y="1392988"/>
                <a:ext cx="431800" cy="3708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209">
                <a:extLst>
                  <a:ext uri="{FF2B5EF4-FFF2-40B4-BE49-F238E27FC236}">
                    <a16:creationId xmlns:a16="http://schemas.microsoft.com/office/drawing/2014/main" id="{C34475F2-5D9A-4280-BD2F-2B1D68036F9D}"/>
                  </a:ext>
                </a:extLst>
              </p:cNvPr>
              <p:cNvSpPr txBox="1"/>
              <p:nvPr/>
            </p:nvSpPr>
            <p:spPr>
              <a:xfrm>
                <a:off x="5491834" y="2330194"/>
                <a:ext cx="432435" cy="42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209">
                <a:extLst>
                  <a:ext uri="{FF2B5EF4-FFF2-40B4-BE49-F238E27FC236}">
                    <a16:creationId xmlns:a16="http://schemas.microsoft.com/office/drawing/2014/main" id="{C34475F2-5D9A-4280-BD2F-2B1D6803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34" y="2330194"/>
                <a:ext cx="432435" cy="4210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210">
                <a:extLst>
                  <a:ext uri="{FF2B5EF4-FFF2-40B4-BE49-F238E27FC236}">
                    <a16:creationId xmlns:a16="http://schemas.microsoft.com/office/drawing/2014/main" id="{71A0F236-B6E4-4A91-83A5-8E8374654DF1}"/>
                  </a:ext>
                </a:extLst>
              </p:cNvPr>
              <p:cNvSpPr txBox="1"/>
              <p:nvPr/>
            </p:nvSpPr>
            <p:spPr>
              <a:xfrm>
                <a:off x="6082213" y="2672507"/>
                <a:ext cx="432435" cy="27777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Box 210">
                <a:extLst>
                  <a:ext uri="{FF2B5EF4-FFF2-40B4-BE49-F238E27FC236}">
                    <a16:creationId xmlns:a16="http://schemas.microsoft.com/office/drawing/2014/main" id="{71A0F236-B6E4-4A91-83A5-8E8374654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213" y="2672507"/>
                <a:ext cx="432435" cy="2777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211">
                <a:extLst>
                  <a:ext uri="{FF2B5EF4-FFF2-40B4-BE49-F238E27FC236}">
                    <a16:creationId xmlns:a16="http://schemas.microsoft.com/office/drawing/2014/main" id="{14C4817F-32A2-41A6-82BF-AB3CD66F5674}"/>
                  </a:ext>
                </a:extLst>
              </p:cNvPr>
              <p:cNvSpPr txBox="1"/>
              <p:nvPr/>
            </p:nvSpPr>
            <p:spPr>
              <a:xfrm>
                <a:off x="7397591" y="2366195"/>
                <a:ext cx="370205" cy="42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TextBox 211">
                <a:extLst>
                  <a:ext uri="{FF2B5EF4-FFF2-40B4-BE49-F238E27FC236}">
                    <a16:creationId xmlns:a16="http://schemas.microsoft.com/office/drawing/2014/main" id="{14C4817F-32A2-41A6-82BF-AB3CD66F5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91" y="2366195"/>
                <a:ext cx="370205" cy="42100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212">
                <a:extLst>
                  <a:ext uri="{FF2B5EF4-FFF2-40B4-BE49-F238E27FC236}">
                    <a16:creationId xmlns:a16="http://schemas.microsoft.com/office/drawing/2014/main" id="{0CBF101F-91D8-4AB0-809E-D7D6A5EFD70C}"/>
                  </a:ext>
                </a:extLst>
              </p:cNvPr>
              <p:cNvSpPr txBox="1"/>
              <p:nvPr/>
            </p:nvSpPr>
            <p:spPr>
              <a:xfrm>
                <a:off x="7741930" y="1935132"/>
                <a:ext cx="431800" cy="421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6" name="TextBox 212">
                <a:extLst>
                  <a:ext uri="{FF2B5EF4-FFF2-40B4-BE49-F238E27FC236}">
                    <a16:creationId xmlns:a16="http://schemas.microsoft.com/office/drawing/2014/main" id="{0CBF101F-91D8-4AB0-809E-D7D6A5EFD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30" y="1935132"/>
                <a:ext cx="431800" cy="4210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28">
            <a:extLst>
              <a:ext uri="{FF2B5EF4-FFF2-40B4-BE49-F238E27FC236}">
                <a16:creationId xmlns:a16="http://schemas.microsoft.com/office/drawing/2014/main" id="{87576D83-4503-4D41-8FB3-948432A68288}"/>
              </a:ext>
            </a:extLst>
          </p:cNvPr>
          <p:cNvSpPr txBox="1"/>
          <p:nvPr/>
        </p:nvSpPr>
        <p:spPr>
          <a:xfrm>
            <a:off x="5738409" y="613481"/>
            <a:ext cx="877570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Input map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TextBox 217">
            <a:extLst>
              <a:ext uri="{FF2B5EF4-FFF2-40B4-BE49-F238E27FC236}">
                <a16:creationId xmlns:a16="http://schemas.microsoft.com/office/drawing/2014/main" id="{8D847DED-CFA1-4ECC-9B28-ECB31845309A}"/>
              </a:ext>
            </a:extLst>
          </p:cNvPr>
          <p:cNvSpPr txBox="1"/>
          <p:nvPr/>
        </p:nvSpPr>
        <p:spPr>
          <a:xfrm>
            <a:off x="7448464" y="613481"/>
            <a:ext cx="1082675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Output map</a:t>
            </a:r>
            <a:endParaRPr lang="en-US" sz="1100" dirty="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232">
                <a:extLst>
                  <a:ext uri="{FF2B5EF4-FFF2-40B4-BE49-F238E27FC236}">
                    <a16:creationId xmlns:a16="http://schemas.microsoft.com/office/drawing/2014/main" id="{C2E10780-C9F2-499D-AA3D-535269A79283}"/>
                  </a:ext>
                </a:extLst>
              </p:cNvPr>
              <p:cNvSpPr txBox="1"/>
              <p:nvPr/>
            </p:nvSpPr>
            <p:spPr>
              <a:xfrm>
                <a:off x="8092550" y="1467451"/>
                <a:ext cx="431800" cy="37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p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0" name="TextBox 232">
                <a:extLst>
                  <a:ext uri="{FF2B5EF4-FFF2-40B4-BE49-F238E27FC236}">
                    <a16:creationId xmlns:a16="http://schemas.microsoft.com/office/drawing/2014/main" id="{C2E10780-C9F2-499D-AA3D-535269A7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50" y="1467451"/>
                <a:ext cx="431800" cy="37084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90A5641B-325B-4DAC-B7C9-15FD1EBBDE8D}"/>
              </a:ext>
            </a:extLst>
          </p:cNvPr>
          <p:cNvSpPr/>
          <p:nvPr/>
        </p:nvSpPr>
        <p:spPr>
          <a:xfrm>
            <a:off x="1608049" y="3738766"/>
            <a:ext cx="102472" cy="10247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9AB81D-9DDC-4D66-835E-2F8EB7D6AFC3}"/>
              </a:ext>
            </a:extLst>
          </p:cNvPr>
          <p:cNvSpPr/>
          <p:nvPr/>
        </p:nvSpPr>
        <p:spPr>
          <a:xfrm>
            <a:off x="2200925" y="5056267"/>
            <a:ext cx="102472" cy="102472"/>
          </a:xfrm>
          <a:prstGeom prst="ellipse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6598705-BB38-4C8F-A8DC-2D7B8613BE63}"/>
              </a:ext>
            </a:extLst>
          </p:cNvPr>
          <p:cNvSpPr/>
          <p:nvPr/>
        </p:nvSpPr>
        <p:spPr>
          <a:xfrm>
            <a:off x="1344049" y="3512430"/>
            <a:ext cx="303288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A2C1CBA-43B0-4402-9589-7325761D3954}"/>
              </a:ext>
            </a:extLst>
          </p:cNvPr>
          <p:cNvSpPr/>
          <p:nvPr/>
        </p:nvSpPr>
        <p:spPr>
          <a:xfrm>
            <a:off x="1934176" y="4829932"/>
            <a:ext cx="29687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014530D-9DAF-44EC-BBD6-C902C77F2C72}"/>
              </a:ext>
            </a:extLst>
          </p:cNvPr>
          <p:cNvSpPr/>
          <p:nvPr/>
        </p:nvSpPr>
        <p:spPr>
          <a:xfrm>
            <a:off x="3038724" y="4571725"/>
            <a:ext cx="102472" cy="102472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19FBCE0-3176-4C1C-B585-17AC3D6D8C92}"/>
              </a:ext>
            </a:extLst>
          </p:cNvPr>
          <p:cNvSpPr/>
          <p:nvPr/>
        </p:nvSpPr>
        <p:spPr>
          <a:xfrm>
            <a:off x="2760085" y="4221527"/>
            <a:ext cx="293670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</a:rPr>
              <a:t>C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4FD6A61-4E0A-44A9-B40C-36F814F3C71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3458" y="5218352"/>
            <a:ext cx="393127" cy="312446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57BAE0B-AFF2-4284-950D-8935566C3B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8005" y="4600259"/>
            <a:ext cx="869486" cy="69104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EFF8D34-1D12-43E9-9F17-88116C55B7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175" y="5199850"/>
            <a:ext cx="393127" cy="312446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F2B94FD-B622-4CFF-A36E-0C94F226709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7355" y="4585481"/>
            <a:ext cx="891856" cy="70881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B0A1A6A-320C-41E5-83BA-7B93487366A5}"/>
              </a:ext>
            </a:extLst>
          </p:cNvPr>
          <p:cNvCxnSpPr>
            <a:cxnSpLocks/>
          </p:cNvCxnSpPr>
          <p:nvPr/>
        </p:nvCxnSpPr>
        <p:spPr>
          <a:xfrm>
            <a:off x="5485955" y="4707287"/>
            <a:ext cx="11900" cy="1959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8464B3-A7E7-4CBC-BC14-4A2F43E3E74C}"/>
              </a:ext>
            </a:extLst>
          </p:cNvPr>
          <p:cNvCxnSpPr>
            <a:cxnSpLocks/>
          </p:cNvCxnSpPr>
          <p:nvPr/>
        </p:nvCxnSpPr>
        <p:spPr>
          <a:xfrm flipH="1">
            <a:off x="5707524" y="5206095"/>
            <a:ext cx="1225" cy="1542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597C01C-3E73-40F5-9A55-5C9EA87874BF}"/>
              </a:ext>
            </a:extLst>
          </p:cNvPr>
          <p:cNvCxnSpPr>
            <a:cxnSpLocks/>
          </p:cNvCxnSpPr>
          <p:nvPr/>
        </p:nvCxnSpPr>
        <p:spPr>
          <a:xfrm>
            <a:off x="6138898" y="5602989"/>
            <a:ext cx="170809" cy="8203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2D4AF8F-6FE3-4E04-ABB3-38F0627247B7}"/>
              </a:ext>
            </a:extLst>
          </p:cNvPr>
          <p:cNvCxnSpPr>
            <a:cxnSpLocks/>
          </p:cNvCxnSpPr>
          <p:nvPr/>
        </p:nvCxnSpPr>
        <p:spPr>
          <a:xfrm flipV="1">
            <a:off x="6749892" y="5613397"/>
            <a:ext cx="164687" cy="618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CE19E70-0DD6-41C9-9016-1A63AFDFA317}"/>
              </a:ext>
            </a:extLst>
          </p:cNvPr>
          <p:cNvCxnSpPr>
            <a:cxnSpLocks/>
          </p:cNvCxnSpPr>
          <p:nvPr/>
        </p:nvCxnSpPr>
        <p:spPr>
          <a:xfrm flipV="1">
            <a:off x="7580673" y="5232597"/>
            <a:ext cx="0" cy="150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2B0EA3-85E6-42A5-90A4-AFAA3054B151}"/>
              </a:ext>
            </a:extLst>
          </p:cNvPr>
          <p:cNvCxnSpPr>
            <a:cxnSpLocks/>
          </p:cNvCxnSpPr>
          <p:nvPr/>
        </p:nvCxnSpPr>
        <p:spPr>
          <a:xfrm flipV="1">
            <a:off x="7899639" y="4805268"/>
            <a:ext cx="0" cy="150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2D4B903-D57F-42D8-AB80-6088B6DB9D48}"/>
              </a:ext>
            </a:extLst>
          </p:cNvPr>
          <p:cNvCxnSpPr>
            <a:cxnSpLocks/>
          </p:cNvCxnSpPr>
          <p:nvPr/>
        </p:nvCxnSpPr>
        <p:spPr>
          <a:xfrm>
            <a:off x="6442559" y="4292841"/>
            <a:ext cx="699154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DD1C52B-F17B-4322-A384-5A62C3691E2B}"/>
              </a:ext>
            </a:extLst>
          </p:cNvPr>
          <p:cNvCxnSpPr>
            <a:cxnSpLocks/>
          </p:cNvCxnSpPr>
          <p:nvPr/>
        </p:nvCxnSpPr>
        <p:spPr>
          <a:xfrm>
            <a:off x="6277260" y="5358102"/>
            <a:ext cx="68384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207">
                <a:extLst>
                  <a:ext uri="{FF2B5EF4-FFF2-40B4-BE49-F238E27FC236}">
                    <a16:creationId xmlns:a16="http://schemas.microsoft.com/office/drawing/2014/main" id="{877A68C5-5E81-4485-9467-896D82A34561}"/>
                  </a:ext>
                </a:extLst>
              </p:cNvPr>
              <p:cNvSpPr txBox="1"/>
              <p:nvPr/>
            </p:nvSpPr>
            <p:spPr>
              <a:xfrm>
                <a:off x="5197915" y="4920459"/>
                <a:ext cx="416921" cy="405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5" name="TextBox 207">
                <a:extLst>
                  <a:ext uri="{FF2B5EF4-FFF2-40B4-BE49-F238E27FC236}">
                    <a16:creationId xmlns:a16="http://schemas.microsoft.com/office/drawing/2014/main" id="{877A68C5-5E81-4485-9467-896D82A34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15" y="4920459"/>
                <a:ext cx="416921" cy="4059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209">
                <a:extLst>
                  <a:ext uri="{FF2B5EF4-FFF2-40B4-BE49-F238E27FC236}">
                    <a16:creationId xmlns:a16="http://schemas.microsoft.com/office/drawing/2014/main" id="{6D08ED2C-A09D-4DC8-A91D-0A9494FDA86C}"/>
                  </a:ext>
                </a:extLst>
              </p:cNvPr>
              <p:cNvSpPr txBox="1"/>
              <p:nvPr/>
            </p:nvSpPr>
            <p:spPr>
              <a:xfrm>
                <a:off x="5485955" y="5342607"/>
                <a:ext cx="416921" cy="405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7" name="TextBox 209">
                <a:extLst>
                  <a:ext uri="{FF2B5EF4-FFF2-40B4-BE49-F238E27FC236}">
                    <a16:creationId xmlns:a16="http://schemas.microsoft.com/office/drawing/2014/main" id="{6D08ED2C-A09D-4DC8-A91D-0A9494FDA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955" y="5342607"/>
                <a:ext cx="416921" cy="4059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211">
                <a:extLst>
                  <a:ext uri="{FF2B5EF4-FFF2-40B4-BE49-F238E27FC236}">
                    <a16:creationId xmlns:a16="http://schemas.microsoft.com/office/drawing/2014/main" id="{338AF4D7-2B59-4092-92CB-7271AED69112}"/>
                  </a:ext>
                </a:extLst>
              </p:cNvPr>
              <p:cNvSpPr txBox="1"/>
              <p:nvPr/>
            </p:nvSpPr>
            <p:spPr>
              <a:xfrm>
                <a:off x="7287548" y="5405846"/>
                <a:ext cx="356923" cy="405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211">
                <a:extLst>
                  <a:ext uri="{FF2B5EF4-FFF2-40B4-BE49-F238E27FC236}">
                    <a16:creationId xmlns:a16="http://schemas.microsoft.com/office/drawing/2014/main" id="{338AF4D7-2B59-4092-92CB-7271AED6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48" y="5405846"/>
                <a:ext cx="356923" cy="40590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212">
                <a:extLst>
                  <a:ext uri="{FF2B5EF4-FFF2-40B4-BE49-F238E27FC236}">
                    <a16:creationId xmlns:a16="http://schemas.microsoft.com/office/drawing/2014/main" id="{9211BAC7-482D-4313-9638-06D4DBDA28C4}"/>
                  </a:ext>
                </a:extLst>
              </p:cNvPr>
              <p:cNvSpPr txBox="1"/>
              <p:nvPr/>
            </p:nvSpPr>
            <p:spPr>
              <a:xfrm>
                <a:off x="7625207" y="5064421"/>
                <a:ext cx="416309" cy="405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0" name="TextBox 212">
                <a:extLst>
                  <a:ext uri="{FF2B5EF4-FFF2-40B4-BE49-F238E27FC236}">
                    <a16:creationId xmlns:a16="http://schemas.microsoft.com/office/drawing/2014/main" id="{9211BAC7-482D-4313-9638-06D4DBDA2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207" y="5064421"/>
                <a:ext cx="416309" cy="40590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28">
            <a:extLst>
              <a:ext uri="{FF2B5EF4-FFF2-40B4-BE49-F238E27FC236}">
                <a16:creationId xmlns:a16="http://schemas.microsoft.com/office/drawing/2014/main" id="{72A051BF-4D86-496B-8FCE-495292330698}"/>
              </a:ext>
            </a:extLst>
          </p:cNvPr>
          <p:cNvSpPr txBox="1"/>
          <p:nvPr/>
        </p:nvSpPr>
        <p:spPr>
          <a:xfrm>
            <a:off x="5692591" y="3684908"/>
            <a:ext cx="846086" cy="39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Input map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2" name="TextBox 217">
            <a:extLst>
              <a:ext uri="{FF2B5EF4-FFF2-40B4-BE49-F238E27FC236}">
                <a16:creationId xmlns:a16="http://schemas.microsoft.com/office/drawing/2014/main" id="{6D7E5D1A-8E5D-485B-8C3C-D44B5BB69209}"/>
              </a:ext>
            </a:extLst>
          </p:cNvPr>
          <p:cNvSpPr txBox="1"/>
          <p:nvPr/>
        </p:nvSpPr>
        <p:spPr>
          <a:xfrm>
            <a:off x="7341296" y="3684908"/>
            <a:ext cx="1043833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Output map</a:t>
            </a:r>
            <a:endParaRPr lang="en-US" sz="1100" dirty="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232">
                <a:extLst>
                  <a:ext uri="{FF2B5EF4-FFF2-40B4-BE49-F238E27FC236}">
                    <a16:creationId xmlns:a16="http://schemas.microsoft.com/office/drawing/2014/main" id="{4F49C9E7-F748-4C05-8622-3DA9F7F88925}"/>
                  </a:ext>
                </a:extLst>
              </p:cNvPr>
              <p:cNvSpPr txBox="1"/>
              <p:nvPr/>
            </p:nvSpPr>
            <p:spPr>
              <a:xfrm>
                <a:off x="7962274" y="4508241"/>
                <a:ext cx="416309" cy="35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p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4" name="TextBox 232">
                <a:extLst>
                  <a:ext uri="{FF2B5EF4-FFF2-40B4-BE49-F238E27FC236}">
                    <a16:creationId xmlns:a16="http://schemas.microsoft.com/office/drawing/2014/main" id="{4F49C9E7-F748-4C05-8622-3DA9F7F88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274" y="4508241"/>
                <a:ext cx="416309" cy="35753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>
            <a:extLst>
              <a:ext uri="{FF2B5EF4-FFF2-40B4-BE49-F238E27FC236}">
                <a16:creationId xmlns:a16="http://schemas.microsoft.com/office/drawing/2014/main" id="{B4B4C6D6-E284-40A0-8A94-B03489BF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75" y="3800720"/>
            <a:ext cx="1198823" cy="952787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5198175-AB7B-47E6-808C-1EA94FA39E1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958" y="5593300"/>
            <a:ext cx="273482" cy="217355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B088F47-2171-4249-AB6C-FF574B1683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1523" y="3800720"/>
            <a:ext cx="1198823" cy="952787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208">
                <a:extLst>
                  <a:ext uri="{FF2B5EF4-FFF2-40B4-BE49-F238E27FC236}">
                    <a16:creationId xmlns:a16="http://schemas.microsoft.com/office/drawing/2014/main" id="{BAE5734B-4EF0-4D82-9CB6-9285D42B52D8}"/>
                  </a:ext>
                </a:extLst>
              </p:cNvPr>
              <p:cNvSpPr txBox="1"/>
              <p:nvPr/>
            </p:nvSpPr>
            <p:spPr>
              <a:xfrm>
                <a:off x="5094883" y="4159860"/>
                <a:ext cx="416309" cy="35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p>
                          <m: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6" name="TextBox 208">
                <a:extLst>
                  <a:ext uri="{FF2B5EF4-FFF2-40B4-BE49-F238E27FC236}">
                    <a16:creationId xmlns:a16="http://schemas.microsoft.com/office/drawing/2014/main" id="{BAE5734B-4EF0-4D82-9CB6-9285D42B5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883" y="4159860"/>
                <a:ext cx="416309" cy="35753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210">
                <a:extLst>
                  <a:ext uri="{FF2B5EF4-FFF2-40B4-BE49-F238E27FC236}">
                    <a16:creationId xmlns:a16="http://schemas.microsoft.com/office/drawing/2014/main" id="{647C46B2-E44E-4534-A081-B2021FE769EB}"/>
                  </a:ext>
                </a:extLst>
              </p:cNvPr>
              <p:cNvSpPr txBox="1"/>
              <p:nvPr/>
            </p:nvSpPr>
            <p:spPr>
              <a:xfrm>
                <a:off x="6078701" y="5670505"/>
                <a:ext cx="416921" cy="2678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8" name="TextBox 210">
                <a:extLst>
                  <a:ext uri="{FF2B5EF4-FFF2-40B4-BE49-F238E27FC236}">
                    <a16:creationId xmlns:a16="http://schemas.microsoft.com/office/drawing/2014/main" id="{647C46B2-E44E-4534-A081-B2021FE76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701" y="5670505"/>
                <a:ext cx="416921" cy="26780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B3CED84-B6BC-4044-B2FE-E6EB2B6AC4DE}"/>
              </a:ext>
            </a:extLst>
          </p:cNvPr>
          <p:cNvCxnSpPr>
            <a:cxnSpLocks/>
          </p:cNvCxnSpPr>
          <p:nvPr/>
        </p:nvCxnSpPr>
        <p:spPr>
          <a:xfrm>
            <a:off x="7432779" y="2948547"/>
            <a:ext cx="0" cy="1720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F0ECB8C-D986-4769-9F3E-203145CA0A31}"/>
              </a:ext>
            </a:extLst>
          </p:cNvPr>
          <p:cNvCxnSpPr>
            <a:cxnSpLocks/>
          </p:cNvCxnSpPr>
          <p:nvPr/>
        </p:nvCxnSpPr>
        <p:spPr>
          <a:xfrm flipV="1">
            <a:off x="7435319" y="3149842"/>
            <a:ext cx="0" cy="173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TextBox 258">
            <a:extLst>
              <a:ext uri="{FF2B5EF4-FFF2-40B4-BE49-F238E27FC236}">
                <a16:creationId xmlns:a16="http://schemas.microsoft.com/office/drawing/2014/main" id="{C2E83A5B-939B-4701-A8E4-64037ADEB1A8}"/>
              </a:ext>
            </a:extLst>
          </p:cNvPr>
          <p:cNvSpPr txBox="1"/>
          <p:nvPr/>
        </p:nvSpPr>
        <p:spPr>
          <a:xfrm>
            <a:off x="7498047" y="2930767"/>
            <a:ext cx="1116774" cy="265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Down-sampling</a:t>
            </a:r>
            <a:endParaRPr lang="en-US" sz="1100" dirty="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3" name="TextBox 265">
            <a:extLst>
              <a:ext uri="{FF2B5EF4-FFF2-40B4-BE49-F238E27FC236}">
                <a16:creationId xmlns:a16="http://schemas.microsoft.com/office/drawing/2014/main" id="{1E291672-6964-4516-A3FC-F658E0F5B7A1}"/>
              </a:ext>
            </a:extLst>
          </p:cNvPr>
          <p:cNvSpPr txBox="1"/>
          <p:nvPr/>
        </p:nvSpPr>
        <p:spPr>
          <a:xfrm>
            <a:off x="7499653" y="3325202"/>
            <a:ext cx="1082675" cy="2550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Skip connection</a:t>
            </a:r>
            <a:endParaRPr lang="en-US" sz="1100" dirty="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4" name="TextBox 293">
            <a:extLst>
              <a:ext uri="{FF2B5EF4-FFF2-40B4-BE49-F238E27FC236}">
                <a16:creationId xmlns:a16="http://schemas.microsoft.com/office/drawing/2014/main" id="{192B9E6C-85CA-4E76-90B8-81FC3B5917B4}"/>
              </a:ext>
            </a:extLst>
          </p:cNvPr>
          <p:cNvSpPr txBox="1"/>
          <p:nvPr/>
        </p:nvSpPr>
        <p:spPr>
          <a:xfrm>
            <a:off x="7500195" y="3123143"/>
            <a:ext cx="980513" cy="2473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120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Up-sampling</a:t>
            </a:r>
            <a:endParaRPr lang="en-US" sz="1100" dirty="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DCE84CE-5116-46C3-9ABD-3594D1B7BA72}"/>
              </a:ext>
            </a:extLst>
          </p:cNvPr>
          <p:cNvCxnSpPr>
            <a:cxnSpLocks/>
          </p:cNvCxnSpPr>
          <p:nvPr/>
        </p:nvCxnSpPr>
        <p:spPr>
          <a:xfrm>
            <a:off x="7353404" y="3447657"/>
            <a:ext cx="177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00C0FC54-D03A-4431-8BF9-EC3E3694AD66}"/>
              </a:ext>
            </a:extLst>
          </p:cNvPr>
          <p:cNvSpPr/>
          <p:nvPr/>
        </p:nvSpPr>
        <p:spPr>
          <a:xfrm>
            <a:off x="7284735" y="2905744"/>
            <a:ext cx="1275125" cy="6454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2C62591-0192-4BD4-8690-5F828E4B2F8F}"/>
              </a:ext>
            </a:extLst>
          </p:cNvPr>
          <p:cNvSpPr/>
          <p:nvPr/>
        </p:nvSpPr>
        <p:spPr>
          <a:xfrm>
            <a:off x="401506" y="1214191"/>
            <a:ext cx="344966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a)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3926D5-BB9B-4EF1-B2D9-DCFCFAC90232}"/>
              </a:ext>
            </a:extLst>
          </p:cNvPr>
          <p:cNvSpPr/>
          <p:nvPr/>
        </p:nvSpPr>
        <p:spPr>
          <a:xfrm>
            <a:off x="401506" y="4342763"/>
            <a:ext cx="354584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b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8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36</Words>
  <Application>Microsoft Office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JINZHU WANG</dc:creator>
  <cp:lastModifiedBy>JINZHU WANG</cp:lastModifiedBy>
  <cp:revision>11</cp:revision>
  <dcterms:created xsi:type="dcterms:W3CDTF">2022-05-09T02:48:47Z</dcterms:created>
  <dcterms:modified xsi:type="dcterms:W3CDTF">2022-05-09T04:44:32Z</dcterms:modified>
</cp:coreProperties>
</file>